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20D7C64F-9590-48F3-AF68-5D4330ED78A2}" type="presOf" srcId="{7442631D-3EEA-4CA1-9A13-CDC290C2CC7C}" destId="{7606B936-DB8E-4DA1-A70F-F25E0D2859BD}" srcOrd="0" destOrd="0" presId="urn:microsoft.com/office/officeart/2005/8/layout/funnel1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67A92AA6-F166-4CEE-B719-9EE659F4B261}" type="presOf" srcId="{4ACC2367-14CC-4F0E-92C3-B9E878D86758}" destId="{31421F1A-E42D-4CD0-A339-450157DB7451}" srcOrd="0" destOrd="0" presId="urn:microsoft.com/office/officeart/2005/8/layout/funnel1"/>
    <dgm:cxn modelId="{44F1938E-727D-44C4-93D6-19793F6B1416}" type="presOf" srcId="{EB721872-57DE-4CCA-9626-C3A3D6609995}" destId="{F0F76E19-D96D-4C73-A7C7-5AE8C09F4698}" srcOrd="0" destOrd="0" presId="urn:microsoft.com/office/officeart/2005/8/layout/funnel1"/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23113F0F-AF0E-42BF-92D5-42FA882E7674}" type="presOf" srcId="{16093663-AF90-4FC9-A1D4-38D46AC656F1}" destId="{EF476543-319B-4F01-B2F5-B5802F39B8C4}" srcOrd="0" destOrd="0" presId="urn:microsoft.com/office/officeart/2005/8/layout/funnel1"/>
    <dgm:cxn modelId="{43927D62-8DC2-40FA-9549-90AAA2D44653}" type="presOf" srcId="{800367F3-1ABC-4B26-BCAF-00B0DAF3C12F}" destId="{70664419-0ECD-474B-9596-60913B2402D3}" srcOrd="0" destOrd="0" presId="urn:microsoft.com/office/officeart/2005/8/layout/funnel1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3DCB4B03-29E9-49B4-8960-98CCE381A530}" type="presParOf" srcId="{EF476543-319B-4F01-B2F5-B5802F39B8C4}" destId="{70BA981D-6AA2-4917-B4A9-2E13A3CC31B3}" srcOrd="0" destOrd="0" presId="urn:microsoft.com/office/officeart/2005/8/layout/funnel1"/>
    <dgm:cxn modelId="{D6D69B9E-3AB5-49B8-8BFB-244374254B06}" type="presParOf" srcId="{EF476543-319B-4F01-B2F5-B5802F39B8C4}" destId="{B38E6479-CE6A-4726-A960-C6691A8E59A5}" srcOrd="1" destOrd="0" presId="urn:microsoft.com/office/officeart/2005/8/layout/funnel1"/>
    <dgm:cxn modelId="{C5852858-7838-4066-A9D2-64119CBEEDBE}" type="presParOf" srcId="{EF476543-319B-4F01-B2F5-B5802F39B8C4}" destId="{70664419-0ECD-474B-9596-60913B2402D3}" srcOrd="2" destOrd="0" presId="urn:microsoft.com/office/officeart/2005/8/layout/funnel1"/>
    <dgm:cxn modelId="{CC497EED-A9C9-436A-AFAB-3C010E5DF651}" type="presParOf" srcId="{EF476543-319B-4F01-B2F5-B5802F39B8C4}" destId="{31421F1A-E42D-4CD0-A339-450157DB7451}" srcOrd="3" destOrd="0" presId="urn:microsoft.com/office/officeart/2005/8/layout/funnel1"/>
    <dgm:cxn modelId="{D40E42A7-F5CB-45E0-BF01-3A256748354D}" type="presParOf" srcId="{EF476543-319B-4F01-B2F5-B5802F39B8C4}" destId="{F0F76E19-D96D-4C73-A7C7-5AE8C09F4698}" srcOrd="4" destOrd="0" presId="urn:microsoft.com/office/officeart/2005/8/layout/funnel1"/>
    <dgm:cxn modelId="{B8BF71D3-7C1B-46A1-9D4A-C1458006A18A}" type="presParOf" srcId="{EF476543-319B-4F01-B2F5-B5802F39B8C4}" destId="{7606B936-DB8E-4DA1-A70F-F25E0D2859BD}" srcOrd="5" destOrd="0" presId="urn:microsoft.com/office/officeart/2005/8/layout/funnel1"/>
    <dgm:cxn modelId="{A261E1AE-7551-4365-A058-5806AA1FAC43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4F5002EA-FB3C-4BEB-AFDA-FE7511479A65}" type="presOf" srcId="{EB721872-57DE-4CCA-9626-C3A3D6609995}" destId="{F0F76E19-D96D-4C73-A7C7-5AE8C09F4698}" srcOrd="0" destOrd="0" presId="urn:microsoft.com/office/officeart/2005/8/layout/funnel1"/>
    <dgm:cxn modelId="{2A3B309F-B96C-4FD9-B5E6-DB59497699A8}" type="presOf" srcId="{800367F3-1ABC-4B26-BCAF-00B0DAF3C12F}" destId="{70664419-0ECD-474B-9596-60913B2402D3}" srcOrd="0" destOrd="0" presId="urn:microsoft.com/office/officeart/2005/8/layout/funnel1"/>
    <dgm:cxn modelId="{89F5CCC0-4E16-40AB-ACBF-168945E63356}" type="presOf" srcId="{16093663-AF90-4FC9-A1D4-38D46AC656F1}" destId="{EF476543-319B-4F01-B2F5-B5802F39B8C4}" srcOrd="0" destOrd="0" presId="urn:microsoft.com/office/officeart/2005/8/layout/funnel1"/>
    <dgm:cxn modelId="{C29F8145-AA41-4A28-9FFC-49F5E17D9F69}" type="presOf" srcId="{4ACC2367-14CC-4F0E-92C3-B9E878D86758}" destId="{31421F1A-E42D-4CD0-A339-450157DB7451}" srcOrd="0" destOrd="0" presId="urn:microsoft.com/office/officeart/2005/8/layout/funnel1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A44C2F44-BE0B-43A5-8227-FDB75E03FC22}" type="presOf" srcId="{7442631D-3EEA-4CA1-9A13-CDC290C2CC7C}" destId="{7606B936-DB8E-4DA1-A70F-F25E0D2859BD}" srcOrd="0" destOrd="0" presId="urn:microsoft.com/office/officeart/2005/8/layout/funnel1"/>
    <dgm:cxn modelId="{8400B903-99F4-4CFD-AE43-807CE68BFE68}" type="presParOf" srcId="{EF476543-319B-4F01-B2F5-B5802F39B8C4}" destId="{70BA981D-6AA2-4917-B4A9-2E13A3CC31B3}" srcOrd="0" destOrd="0" presId="urn:microsoft.com/office/officeart/2005/8/layout/funnel1"/>
    <dgm:cxn modelId="{46807903-BF43-4AFF-A30E-FAF7EF5F802D}" type="presParOf" srcId="{EF476543-319B-4F01-B2F5-B5802F39B8C4}" destId="{B38E6479-CE6A-4726-A960-C6691A8E59A5}" srcOrd="1" destOrd="0" presId="urn:microsoft.com/office/officeart/2005/8/layout/funnel1"/>
    <dgm:cxn modelId="{2949BC16-97E5-43CA-86FA-C5211D0424C5}" type="presParOf" srcId="{EF476543-319B-4F01-B2F5-B5802F39B8C4}" destId="{70664419-0ECD-474B-9596-60913B2402D3}" srcOrd="2" destOrd="0" presId="urn:microsoft.com/office/officeart/2005/8/layout/funnel1"/>
    <dgm:cxn modelId="{D9DC7245-4992-4B30-8D54-DB3FF2548BA1}" type="presParOf" srcId="{EF476543-319B-4F01-B2F5-B5802F39B8C4}" destId="{31421F1A-E42D-4CD0-A339-450157DB7451}" srcOrd="3" destOrd="0" presId="urn:microsoft.com/office/officeart/2005/8/layout/funnel1"/>
    <dgm:cxn modelId="{B8F96230-12CA-4405-A017-D143ECFCB601}" type="presParOf" srcId="{EF476543-319B-4F01-B2F5-B5802F39B8C4}" destId="{F0F76E19-D96D-4C73-A7C7-5AE8C09F4698}" srcOrd="4" destOrd="0" presId="urn:microsoft.com/office/officeart/2005/8/layout/funnel1"/>
    <dgm:cxn modelId="{28D67B68-E1B9-4061-889E-5B39677007C3}" type="presParOf" srcId="{EF476543-319B-4F01-B2F5-B5802F39B8C4}" destId="{7606B936-DB8E-4DA1-A70F-F25E0D2859BD}" srcOrd="5" destOrd="0" presId="urn:microsoft.com/office/officeart/2005/8/layout/funnel1"/>
    <dgm:cxn modelId="{2CCE4D71-7D1B-4F5E-9584-9ED91B8FA92A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AFECFB48-2E81-46E2-A5AE-04D497AFAC2B}" type="presOf" srcId="{7442631D-3EEA-4CA1-9A13-CDC290C2CC7C}" destId="{7606B936-DB8E-4DA1-A70F-F25E0D2859BD}" srcOrd="0" destOrd="0" presId="urn:microsoft.com/office/officeart/2005/8/layout/funnel1"/>
    <dgm:cxn modelId="{753C352E-DD05-4399-885E-AA0C0B06C191}" type="presOf" srcId="{EB721872-57DE-4CCA-9626-C3A3D6609995}" destId="{F0F76E19-D96D-4C73-A7C7-5AE8C09F4698}" srcOrd="0" destOrd="0" presId="urn:microsoft.com/office/officeart/2005/8/layout/funnel1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27934334-2710-47F5-9BB5-93E8B8F6E8B5}" type="presOf" srcId="{4ACC2367-14CC-4F0E-92C3-B9E878D86758}" destId="{31421F1A-E42D-4CD0-A339-450157DB7451}" srcOrd="0" destOrd="0" presId="urn:microsoft.com/office/officeart/2005/8/layout/funnel1"/>
    <dgm:cxn modelId="{897D6DA5-305E-45D5-9300-4F3A4C15F7CE}" type="presOf" srcId="{16093663-AF90-4FC9-A1D4-38D46AC656F1}" destId="{EF476543-319B-4F01-B2F5-B5802F39B8C4}" srcOrd="0" destOrd="0" presId="urn:microsoft.com/office/officeart/2005/8/layout/funnel1"/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BCEE378F-9720-4E16-9BA8-E746AAA50527}" type="presOf" srcId="{800367F3-1ABC-4B26-BCAF-00B0DAF3C12F}" destId="{70664419-0ECD-474B-9596-60913B2402D3}" srcOrd="0" destOrd="0" presId="urn:microsoft.com/office/officeart/2005/8/layout/funnel1"/>
    <dgm:cxn modelId="{FBE8CA76-8221-4CD2-BF76-FAC1F1ED7A9F}" type="presParOf" srcId="{EF476543-319B-4F01-B2F5-B5802F39B8C4}" destId="{70BA981D-6AA2-4917-B4A9-2E13A3CC31B3}" srcOrd="0" destOrd="0" presId="urn:microsoft.com/office/officeart/2005/8/layout/funnel1"/>
    <dgm:cxn modelId="{462D2E91-6E46-4BDE-B2BD-5C31AA3E2337}" type="presParOf" srcId="{EF476543-319B-4F01-B2F5-B5802F39B8C4}" destId="{B38E6479-CE6A-4726-A960-C6691A8E59A5}" srcOrd="1" destOrd="0" presId="urn:microsoft.com/office/officeart/2005/8/layout/funnel1"/>
    <dgm:cxn modelId="{81F5F9EB-52D3-4190-A642-E11A266AF63E}" type="presParOf" srcId="{EF476543-319B-4F01-B2F5-B5802F39B8C4}" destId="{70664419-0ECD-474B-9596-60913B2402D3}" srcOrd="2" destOrd="0" presId="urn:microsoft.com/office/officeart/2005/8/layout/funnel1"/>
    <dgm:cxn modelId="{9656B18D-3D81-4B25-8E49-861CFF1924C3}" type="presParOf" srcId="{EF476543-319B-4F01-B2F5-B5802F39B8C4}" destId="{31421F1A-E42D-4CD0-A339-450157DB7451}" srcOrd="3" destOrd="0" presId="urn:microsoft.com/office/officeart/2005/8/layout/funnel1"/>
    <dgm:cxn modelId="{C091F16A-3A81-4315-9E19-5C4160611FC3}" type="presParOf" srcId="{EF476543-319B-4F01-B2F5-B5802F39B8C4}" destId="{F0F76E19-D96D-4C73-A7C7-5AE8C09F4698}" srcOrd="4" destOrd="0" presId="urn:microsoft.com/office/officeart/2005/8/layout/funnel1"/>
    <dgm:cxn modelId="{82B48616-2409-4543-BE86-4DFACBBC74A8}" type="presParOf" srcId="{EF476543-319B-4F01-B2F5-B5802F39B8C4}" destId="{7606B936-DB8E-4DA1-A70F-F25E0D2859BD}" srcOrd="5" destOrd="0" presId="urn:microsoft.com/office/officeart/2005/8/layout/funnel1"/>
    <dgm:cxn modelId="{739B2D8D-270A-4684-944A-AD2D54FB2C07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7A0EF962-0599-4C55-B141-F3F01E6EBBEE}" type="presOf" srcId="{7442631D-3EEA-4CA1-9A13-CDC290C2CC7C}" destId="{7606B936-DB8E-4DA1-A70F-F25E0D2859BD}" srcOrd="0" destOrd="0" presId="urn:microsoft.com/office/officeart/2005/8/layout/funnel1"/>
    <dgm:cxn modelId="{28A4BDE5-9B98-4C03-BA81-C41B79CAD9AE}" type="presOf" srcId="{EB721872-57DE-4CCA-9626-C3A3D6609995}" destId="{F0F76E19-D96D-4C73-A7C7-5AE8C09F4698}" srcOrd="0" destOrd="0" presId="urn:microsoft.com/office/officeart/2005/8/layout/funnel1"/>
    <dgm:cxn modelId="{920FE7D2-3D5D-4D96-80AE-717D0FED75B6}" type="presOf" srcId="{800367F3-1ABC-4B26-BCAF-00B0DAF3C12F}" destId="{70664419-0ECD-474B-9596-60913B2402D3}" srcOrd="0" destOrd="0" presId="urn:microsoft.com/office/officeart/2005/8/layout/funnel1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93CE3C73-AD3B-4142-9E9D-5B5662781511}" type="presOf" srcId="{16093663-AF90-4FC9-A1D4-38D46AC656F1}" destId="{EF476543-319B-4F01-B2F5-B5802F39B8C4}" srcOrd="0" destOrd="0" presId="urn:microsoft.com/office/officeart/2005/8/layout/funnel1"/>
    <dgm:cxn modelId="{D30015D9-06C7-440C-875B-E404571EE047}" type="presOf" srcId="{4ACC2367-14CC-4F0E-92C3-B9E878D86758}" destId="{31421F1A-E42D-4CD0-A339-450157DB7451}" srcOrd="0" destOrd="0" presId="urn:microsoft.com/office/officeart/2005/8/layout/funnel1"/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65D07D28-E6B6-4541-9612-B01FBF856B8B}" type="presParOf" srcId="{EF476543-319B-4F01-B2F5-B5802F39B8C4}" destId="{70BA981D-6AA2-4917-B4A9-2E13A3CC31B3}" srcOrd="0" destOrd="0" presId="urn:microsoft.com/office/officeart/2005/8/layout/funnel1"/>
    <dgm:cxn modelId="{D70164FA-39B2-4F49-85FD-08C261D1FA59}" type="presParOf" srcId="{EF476543-319B-4F01-B2F5-B5802F39B8C4}" destId="{B38E6479-CE6A-4726-A960-C6691A8E59A5}" srcOrd="1" destOrd="0" presId="urn:microsoft.com/office/officeart/2005/8/layout/funnel1"/>
    <dgm:cxn modelId="{B1A204EF-F651-4004-9CF3-9DF204EC12A3}" type="presParOf" srcId="{EF476543-319B-4F01-B2F5-B5802F39B8C4}" destId="{70664419-0ECD-474B-9596-60913B2402D3}" srcOrd="2" destOrd="0" presId="urn:microsoft.com/office/officeart/2005/8/layout/funnel1"/>
    <dgm:cxn modelId="{0DE59406-1492-4616-8418-6C9A22A3B97C}" type="presParOf" srcId="{EF476543-319B-4F01-B2F5-B5802F39B8C4}" destId="{31421F1A-E42D-4CD0-A339-450157DB7451}" srcOrd="3" destOrd="0" presId="urn:microsoft.com/office/officeart/2005/8/layout/funnel1"/>
    <dgm:cxn modelId="{38DBA1A6-6F53-4061-9AB5-6D12AC9FEC90}" type="presParOf" srcId="{EF476543-319B-4F01-B2F5-B5802F39B8C4}" destId="{F0F76E19-D96D-4C73-A7C7-5AE8C09F4698}" srcOrd="4" destOrd="0" presId="urn:microsoft.com/office/officeart/2005/8/layout/funnel1"/>
    <dgm:cxn modelId="{272DD972-0434-4834-B371-E0FAF3AC42E9}" type="presParOf" srcId="{EF476543-319B-4F01-B2F5-B5802F39B8C4}" destId="{7606B936-DB8E-4DA1-A70F-F25E0D2859BD}" srcOrd="5" destOrd="0" presId="urn:microsoft.com/office/officeart/2005/8/layout/funnel1"/>
    <dgm:cxn modelId="{A2C961D4-856A-4FA0-9E0B-3FB9A4E9B5A8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487BB909-4592-4DEB-AD70-38F8F91FD2B3}" type="presOf" srcId="{16093663-AF90-4FC9-A1D4-38D46AC656F1}" destId="{EF476543-319B-4F01-B2F5-B5802F39B8C4}" srcOrd="0" destOrd="0" presId="urn:microsoft.com/office/officeart/2005/8/layout/funnel1"/>
    <dgm:cxn modelId="{09F87E1C-E5E1-4A20-B737-05771F75CBF6}" type="presOf" srcId="{7442631D-3EEA-4CA1-9A13-CDC290C2CC7C}" destId="{7606B936-DB8E-4DA1-A70F-F25E0D2859BD}" srcOrd="0" destOrd="0" presId="urn:microsoft.com/office/officeart/2005/8/layout/funnel1"/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024D5CC1-DE3A-48BD-AD9C-D01AECBD3B11}" type="presOf" srcId="{4ACC2367-14CC-4F0E-92C3-B9E878D86758}" destId="{31421F1A-E42D-4CD0-A339-450157DB7451}" srcOrd="0" destOrd="0" presId="urn:microsoft.com/office/officeart/2005/8/layout/funnel1"/>
    <dgm:cxn modelId="{CB766170-8207-485F-8214-1C4D162C0895}" type="presOf" srcId="{EB721872-57DE-4CCA-9626-C3A3D6609995}" destId="{F0F76E19-D96D-4C73-A7C7-5AE8C09F4698}" srcOrd="0" destOrd="0" presId="urn:microsoft.com/office/officeart/2005/8/layout/funnel1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FFDA3713-3C7E-4793-B8E2-7155C43AD298}" type="presOf" srcId="{800367F3-1ABC-4B26-BCAF-00B0DAF3C12F}" destId="{70664419-0ECD-474B-9596-60913B2402D3}" srcOrd="0" destOrd="0" presId="urn:microsoft.com/office/officeart/2005/8/layout/funnel1"/>
    <dgm:cxn modelId="{5F58ABCE-3BA2-4D6D-A265-12BCB4D5659E}" type="presParOf" srcId="{EF476543-319B-4F01-B2F5-B5802F39B8C4}" destId="{70BA981D-6AA2-4917-B4A9-2E13A3CC31B3}" srcOrd="0" destOrd="0" presId="urn:microsoft.com/office/officeart/2005/8/layout/funnel1"/>
    <dgm:cxn modelId="{C890EF05-F880-4E90-A6EA-DD2E7E3F47DA}" type="presParOf" srcId="{EF476543-319B-4F01-B2F5-B5802F39B8C4}" destId="{B38E6479-CE6A-4726-A960-C6691A8E59A5}" srcOrd="1" destOrd="0" presId="urn:microsoft.com/office/officeart/2005/8/layout/funnel1"/>
    <dgm:cxn modelId="{C6469643-B85E-4BA1-AC49-4B5CF19CF577}" type="presParOf" srcId="{EF476543-319B-4F01-B2F5-B5802F39B8C4}" destId="{70664419-0ECD-474B-9596-60913B2402D3}" srcOrd="2" destOrd="0" presId="urn:microsoft.com/office/officeart/2005/8/layout/funnel1"/>
    <dgm:cxn modelId="{28622BDD-8DA1-478D-B57E-67D8906C0595}" type="presParOf" srcId="{EF476543-319B-4F01-B2F5-B5802F39B8C4}" destId="{31421F1A-E42D-4CD0-A339-450157DB7451}" srcOrd="3" destOrd="0" presId="urn:microsoft.com/office/officeart/2005/8/layout/funnel1"/>
    <dgm:cxn modelId="{3CA29D44-5BCF-4B73-BD70-D45B270C2BB3}" type="presParOf" srcId="{EF476543-319B-4F01-B2F5-B5802F39B8C4}" destId="{F0F76E19-D96D-4C73-A7C7-5AE8C09F4698}" srcOrd="4" destOrd="0" presId="urn:microsoft.com/office/officeart/2005/8/layout/funnel1"/>
    <dgm:cxn modelId="{34EFED73-0A40-40F9-87C4-81F49A6789F3}" type="presParOf" srcId="{EF476543-319B-4F01-B2F5-B5802F39B8C4}" destId="{7606B936-DB8E-4DA1-A70F-F25E0D2859BD}" srcOrd="5" destOrd="0" presId="urn:microsoft.com/office/officeart/2005/8/layout/funnel1"/>
    <dgm:cxn modelId="{B957DB73-D3C6-4D27-929B-0B15EB1C16EF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ED027B21-188A-4705-A3F4-93CE4586608B}" type="presOf" srcId="{7442631D-3EEA-4CA1-9A13-CDC290C2CC7C}" destId="{7606B936-DB8E-4DA1-A70F-F25E0D2859BD}" srcOrd="0" destOrd="0" presId="urn:microsoft.com/office/officeart/2005/8/layout/funnel1"/>
    <dgm:cxn modelId="{4FE7E14F-AF46-4AE8-A16E-CCC74C2442D0}" type="presOf" srcId="{16093663-AF90-4FC9-A1D4-38D46AC656F1}" destId="{EF476543-319B-4F01-B2F5-B5802F39B8C4}" srcOrd="0" destOrd="0" presId="urn:microsoft.com/office/officeart/2005/8/layout/funnel1"/>
    <dgm:cxn modelId="{1FAF18A2-E75B-4105-A1F0-EDA6DCBCC5F6}" type="presOf" srcId="{800367F3-1ABC-4B26-BCAF-00B0DAF3C12F}" destId="{70664419-0ECD-474B-9596-60913B2402D3}" srcOrd="0" destOrd="0" presId="urn:microsoft.com/office/officeart/2005/8/layout/funnel1"/>
    <dgm:cxn modelId="{2CB49C56-460B-4846-9EEC-B2B507C2E9DE}" type="presOf" srcId="{4ACC2367-14CC-4F0E-92C3-B9E878D86758}" destId="{31421F1A-E42D-4CD0-A339-450157DB7451}" srcOrd="0" destOrd="0" presId="urn:microsoft.com/office/officeart/2005/8/layout/funnel1"/>
    <dgm:cxn modelId="{851336FF-7C52-4706-A4A9-42B67D7B914C}" type="presOf" srcId="{EB721872-57DE-4CCA-9626-C3A3D6609995}" destId="{F0F76E19-D96D-4C73-A7C7-5AE8C09F4698}" srcOrd="0" destOrd="0" presId="urn:microsoft.com/office/officeart/2005/8/layout/funnel1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1F2F44A0-E620-4D6D-AF23-1EDEFA927186}" type="presParOf" srcId="{EF476543-319B-4F01-B2F5-B5802F39B8C4}" destId="{70BA981D-6AA2-4917-B4A9-2E13A3CC31B3}" srcOrd="0" destOrd="0" presId="urn:microsoft.com/office/officeart/2005/8/layout/funnel1"/>
    <dgm:cxn modelId="{A29F64E6-43C7-4FE5-B8AD-8BD4125B766F}" type="presParOf" srcId="{EF476543-319B-4F01-B2F5-B5802F39B8C4}" destId="{B38E6479-CE6A-4726-A960-C6691A8E59A5}" srcOrd="1" destOrd="0" presId="urn:microsoft.com/office/officeart/2005/8/layout/funnel1"/>
    <dgm:cxn modelId="{CDFA95E7-E310-49FF-87D3-B0F30DDE4DF5}" type="presParOf" srcId="{EF476543-319B-4F01-B2F5-B5802F39B8C4}" destId="{70664419-0ECD-474B-9596-60913B2402D3}" srcOrd="2" destOrd="0" presId="urn:microsoft.com/office/officeart/2005/8/layout/funnel1"/>
    <dgm:cxn modelId="{20C36B31-C782-46A9-9A54-0351323E6E41}" type="presParOf" srcId="{EF476543-319B-4F01-B2F5-B5802F39B8C4}" destId="{31421F1A-E42D-4CD0-A339-450157DB7451}" srcOrd="3" destOrd="0" presId="urn:microsoft.com/office/officeart/2005/8/layout/funnel1"/>
    <dgm:cxn modelId="{C37C0E6B-8EAF-49C4-99BE-3F8A9C92CE2D}" type="presParOf" srcId="{EF476543-319B-4F01-B2F5-B5802F39B8C4}" destId="{F0F76E19-D96D-4C73-A7C7-5AE8C09F4698}" srcOrd="4" destOrd="0" presId="urn:microsoft.com/office/officeart/2005/8/layout/funnel1"/>
    <dgm:cxn modelId="{B807FB83-6AEE-4317-894E-6709E4C0B68A}" type="presParOf" srcId="{EF476543-319B-4F01-B2F5-B5802F39B8C4}" destId="{7606B936-DB8E-4DA1-A70F-F25E0D2859BD}" srcOrd="5" destOrd="0" presId="urn:microsoft.com/office/officeart/2005/8/layout/funnel1"/>
    <dgm:cxn modelId="{30F848F9-ED5D-45F8-9F9A-5256DC46B72B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E2B7E449-D12A-4F3D-B8C1-D91CD4E67425}" type="presOf" srcId="{EB721872-57DE-4CCA-9626-C3A3D6609995}" destId="{F0F76E19-D96D-4C73-A7C7-5AE8C09F4698}" srcOrd="0" destOrd="0" presId="urn:microsoft.com/office/officeart/2005/8/layout/funnel1"/>
    <dgm:cxn modelId="{31793EFD-4C01-4E1F-B66B-78880A8517A7}" type="presOf" srcId="{4ACC2367-14CC-4F0E-92C3-B9E878D86758}" destId="{31421F1A-E42D-4CD0-A339-450157DB7451}" srcOrd="0" destOrd="0" presId="urn:microsoft.com/office/officeart/2005/8/layout/funnel1"/>
    <dgm:cxn modelId="{E3EE50B4-DAAF-407F-8D67-9205BB5EC7A4}" type="presOf" srcId="{7442631D-3EEA-4CA1-9A13-CDC290C2CC7C}" destId="{7606B936-DB8E-4DA1-A70F-F25E0D2859BD}" srcOrd="0" destOrd="0" presId="urn:microsoft.com/office/officeart/2005/8/layout/funnel1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12913E18-572A-466F-B163-EC2EAAA6A7DD}" type="presOf" srcId="{800367F3-1ABC-4B26-BCAF-00B0DAF3C12F}" destId="{70664419-0ECD-474B-9596-60913B2402D3}" srcOrd="0" destOrd="0" presId="urn:microsoft.com/office/officeart/2005/8/layout/funnel1"/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09F1B94E-2B99-4FD7-B729-DE59A45CC60E}" type="presOf" srcId="{16093663-AF90-4FC9-A1D4-38D46AC656F1}" destId="{EF476543-319B-4F01-B2F5-B5802F39B8C4}" srcOrd="0" destOrd="0" presId="urn:microsoft.com/office/officeart/2005/8/layout/funnel1"/>
    <dgm:cxn modelId="{6AFBCCAB-88ED-4908-9BF5-FCA2B7310C3C}" type="presParOf" srcId="{EF476543-319B-4F01-B2F5-B5802F39B8C4}" destId="{70BA981D-6AA2-4917-B4A9-2E13A3CC31B3}" srcOrd="0" destOrd="0" presId="urn:microsoft.com/office/officeart/2005/8/layout/funnel1"/>
    <dgm:cxn modelId="{54E69573-B791-45BC-A171-D51F0AA18C91}" type="presParOf" srcId="{EF476543-319B-4F01-B2F5-B5802F39B8C4}" destId="{B38E6479-CE6A-4726-A960-C6691A8E59A5}" srcOrd="1" destOrd="0" presId="urn:microsoft.com/office/officeart/2005/8/layout/funnel1"/>
    <dgm:cxn modelId="{2266B632-7445-4210-8408-D5437BE97E29}" type="presParOf" srcId="{EF476543-319B-4F01-B2F5-B5802F39B8C4}" destId="{70664419-0ECD-474B-9596-60913B2402D3}" srcOrd="2" destOrd="0" presId="urn:microsoft.com/office/officeart/2005/8/layout/funnel1"/>
    <dgm:cxn modelId="{CFEEBB89-D2BB-4855-AD5C-DD54367CDA32}" type="presParOf" srcId="{EF476543-319B-4F01-B2F5-B5802F39B8C4}" destId="{31421F1A-E42D-4CD0-A339-450157DB7451}" srcOrd="3" destOrd="0" presId="urn:microsoft.com/office/officeart/2005/8/layout/funnel1"/>
    <dgm:cxn modelId="{7B8D2BAF-FFF5-4ED0-AB13-F5EFDC130EB6}" type="presParOf" srcId="{EF476543-319B-4F01-B2F5-B5802F39B8C4}" destId="{F0F76E19-D96D-4C73-A7C7-5AE8C09F4698}" srcOrd="4" destOrd="0" presId="urn:microsoft.com/office/officeart/2005/8/layout/funnel1"/>
    <dgm:cxn modelId="{81ED730C-375A-47F0-8F1A-4B8A9FAA8A96}" type="presParOf" srcId="{EF476543-319B-4F01-B2F5-B5802F39B8C4}" destId="{7606B936-DB8E-4DA1-A70F-F25E0D2859BD}" srcOrd="5" destOrd="0" presId="urn:microsoft.com/office/officeart/2005/8/layout/funnel1"/>
    <dgm:cxn modelId="{B6F95ECC-07F8-41DD-B7FA-6AC19FE9C337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6093663-AF90-4FC9-A1D4-38D46AC656F1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42631D-3EEA-4CA1-9A13-CDC290C2CC7C}">
      <dgm:prSet phldrT="[Texto]"/>
      <dgm:spPr>
        <a:solidFill>
          <a:srgbClr val="FFFF00"/>
        </a:solidFill>
      </dgm:spPr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57F99D1F-EDB2-46B8-AFC9-FCEDDFACBF7E}" type="parTrans" cxnId="{509C08A3-DB27-49E5-B5FE-4CE902B8FE70}">
      <dgm:prSet/>
      <dgm:spPr/>
      <dgm:t>
        <a:bodyPr/>
        <a:lstStyle/>
        <a:p>
          <a:endParaRPr lang="pt-BR"/>
        </a:p>
      </dgm:t>
    </dgm:pt>
    <dgm:pt modelId="{7DD95CB9-296F-445A-9876-CDAA15E3534A}" type="sibTrans" cxnId="{509C08A3-DB27-49E5-B5FE-4CE902B8FE70}">
      <dgm:prSet/>
      <dgm:spPr/>
      <dgm:t>
        <a:bodyPr/>
        <a:lstStyle/>
        <a:p>
          <a:endParaRPr lang="pt-BR"/>
        </a:p>
      </dgm:t>
    </dgm:pt>
    <dgm:pt modelId="{EB721872-57DE-4CCA-9626-C3A3D6609995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 smtClean="0"/>
            <a:t>6</a:t>
          </a:r>
          <a:endParaRPr lang="pt-BR" dirty="0"/>
        </a:p>
      </dgm:t>
    </dgm:pt>
    <dgm:pt modelId="{241CC152-9CC7-4113-865A-30D5C8756E38}" type="parTrans" cxnId="{F49ABBB6-5417-4287-8CAF-65802175E5B5}">
      <dgm:prSet/>
      <dgm:spPr/>
      <dgm:t>
        <a:bodyPr/>
        <a:lstStyle/>
        <a:p>
          <a:endParaRPr lang="pt-BR"/>
        </a:p>
      </dgm:t>
    </dgm:pt>
    <dgm:pt modelId="{2411B656-84E1-4100-8805-3DF4D2B6A5B3}" type="sibTrans" cxnId="{F49ABBB6-5417-4287-8CAF-65802175E5B5}">
      <dgm:prSet/>
      <dgm:spPr/>
      <dgm:t>
        <a:bodyPr/>
        <a:lstStyle/>
        <a:p>
          <a:endParaRPr lang="pt-BR"/>
        </a:p>
      </dgm:t>
    </dgm:pt>
    <dgm:pt modelId="{4ACC2367-14CC-4F0E-92C3-B9E878D86758}">
      <dgm:prSet phldrT="[Texto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3</a:t>
          </a:r>
          <a:endParaRPr lang="pt-BR" dirty="0">
            <a:solidFill>
              <a:schemeClr val="tx1"/>
            </a:solidFill>
          </a:endParaRPr>
        </a:p>
      </dgm:t>
    </dgm:pt>
    <dgm:pt modelId="{8A83ADAA-10DA-433D-8718-D6FEC23FE93A}" type="parTrans" cxnId="{98CD6B09-C9D2-4879-AC21-CA4BD43D2C8D}">
      <dgm:prSet/>
      <dgm:spPr/>
      <dgm:t>
        <a:bodyPr/>
        <a:lstStyle/>
        <a:p>
          <a:endParaRPr lang="pt-BR"/>
        </a:p>
      </dgm:t>
    </dgm:pt>
    <dgm:pt modelId="{C430440F-EC9D-44FF-8C09-CBF433DA72AB}" type="sibTrans" cxnId="{98CD6B09-C9D2-4879-AC21-CA4BD43D2C8D}">
      <dgm:prSet/>
      <dgm:spPr/>
      <dgm:t>
        <a:bodyPr/>
        <a:lstStyle/>
        <a:p>
          <a:endParaRPr lang="pt-BR"/>
        </a:p>
      </dgm:t>
    </dgm:pt>
    <dgm:pt modelId="{800367F3-1ABC-4B26-BCAF-00B0DAF3C12F}">
      <dgm:prSet phldrT="[Texto]" phldr="1"/>
      <dgm:spPr/>
      <dgm:t>
        <a:bodyPr/>
        <a:lstStyle/>
        <a:p>
          <a:endParaRPr lang="pt-BR" dirty="0"/>
        </a:p>
      </dgm:t>
    </dgm:pt>
    <dgm:pt modelId="{9F739EF0-7B37-43DC-89DA-BDB9DBA32265}" type="sibTrans" cxnId="{958A266F-6271-4229-87CF-84C1C987E784}">
      <dgm:prSet/>
      <dgm:spPr/>
      <dgm:t>
        <a:bodyPr/>
        <a:lstStyle/>
        <a:p>
          <a:endParaRPr lang="pt-BR"/>
        </a:p>
      </dgm:t>
    </dgm:pt>
    <dgm:pt modelId="{640BFAE9-C109-42A5-B5CD-E266BAD757BC}" type="parTrans" cxnId="{958A266F-6271-4229-87CF-84C1C987E784}">
      <dgm:prSet/>
      <dgm:spPr/>
      <dgm:t>
        <a:bodyPr/>
        <a:lstStyle/>
        <a:p>
          <a:endParaRPr lang="pt-BR"/>
        </a:p>
      </dgm:t>
    </dgm:pt>
    <dgm:pt modelId="{EF476543-319B-4F01-B2F5-B5802F39B8C4}" type="pres">
      <dgm:prSet presAssocID="{16093663-AF90-4FC9-A1D4-38D46AC656F1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BA981D-6AA2-4917-B4A9-2E13A3CC31B3}" type="pres">
      <dgm:prSet presAssocID="{16093663-AF90-4FC9-A1D4-38D46AC656F1}" presName="ellipse" presStyleLbl="trBgShp" presStyleIdx="0" presStyleCnt="1" custLinFactNeighborX="-912" custLinFactNeighborY="-5496"/>
      <dgm:spPr/>
    </dgm:pt>
    <dgm:pt modelId="{B38E6479-CE6A-4726-A960-C6691A8E59A5}" type="pres">
      <dgm:prSet presAssocID="{16093663-AF90-4FC9-A1D4-38D46AC656F1}" presName="arrow1" presStyleLbl="fgShp" presStyleIdx="0" presStyleCnt="1" custLinFactX="100000" custLinFactY="-100000" custLinFactNeighborX="152818" custLinFactNeighborY="-183807"/>
      <dgm:spPr/>
    </dgm:pt>
    <dgm:pt modelId="{70664419-0ECD-474B-9596-60913B2402D3}" type="pres">
      <dgm:prSet presAssocID="{16093663-AF90-4FC9-A1D4-38D46AC656F1}" presName="rectangle" presStyleLbl="revTx" presStyleIdx="0" presStyleCnt="1" custLinFactY="-200000" custLinFactNeighborX="45998" custLinFactNeighborY="-2916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421F1A-E42D-4CD0-A339-450157DB7451}" type="pres">
      <dgm:prSet presAssocID="{EB721872-57DE-4CCA-9626-C3A3D6609995}" presName="item1" presStyleLbl="node1" presStyleIdx="0" presStyleCnt="3" custScaleX="72768" custScaleY="57418" custLinFactX="2273" custLinFactY="-47273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76E19-D96D-4C73-A7C7-5AE8C09F4698}" type="pres">
      <dgm:prSet presAssocID="{4ACC2367-14CC-4F0E-92C3-B9E878D86758}" presName="item2" presStyleLbl="node1" presStyleIdx="1" presStyleCnt="3" custScaleX="71333" custScaleY="71010" custLinFactX="100000" custLinFactNeighborX="101818" custLinFactNeighborY="1332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6B936-DB8E-4DA1-A70F-F25E0D2859BD}" type="pres">
      <dgm:prSet presAssocID="{800367F3-1ABC-4B26-BCAF-00B0DAF3C12F}" presName="item3" presStyleLbl="node1" presStyleIdx="2" presStyleCnt="3" custScaleX="57045" custScaleY="66291" custLinFactX="2649" custLinFactNeighborX="100000" custLinFactNeighborY="-142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1B0ED0-C493-4C2A-AB6B-F0F8873E8F0F}" type="pres">
      <dgm:prSet presAssocID="{16093663-AF90-4FC9-A1D4-38D46AC656F1}" presName="funnel" presStyleLbl="trAlignAcc1" presStyleIdx="0" presStyleCnt="1" custScaleX="60195" custScaleY="49878" custLinFactNeighborX="47039" custLinFactNeighborY="-24844"/>
      <dgm:spPr>
        <a:solidFill>
          <a:srgbClr val="FFC000">
            <a:alpha val="40000"/>
          </a:srgbClr>
        </a:solidFill>
      </dgm:spPr>
    </dgm:pt>
  </dgm:ptLst>
  <dgm:cxnLst>
    <dgm:cxn modelId="{958A266F-6271-4229-87CF-84C1C987E784}" srcId="{16093663-AF90-4FC9-A1D4-38D46AC656F1}" destId="{800367F3-1ABC-4B26-BCAF-00B0DAF3C12F}" srcOrd="3" destOrd="0" parTransId="{640BFAE9-C109-42A5-B5CD-E266BAD757BC}" sibTransId="{9F739EF0-7B37-43DC-89DA-BDB9DBA32265}"/>
    <dgm:cxn modelId="{F49ABBB6-5417-4287-8CAF-65802175E5B5}" srcId="{16093663-AF90-4FC9-A1D4-38D46AC656F1}" destId="{EB721872-57DE-4CCA-9626-C3A3D6609995}" srcOrd="1" destOrd="0" parTransId="{241CC152-9CC7-4113-865A-30D5C8756E38}" sibTransId="{2411B656-84E1-4100-8805-3DF4D2B6A5B3}"/>
    <dgm:cxn modelId="{98EA83D4-AFC2-40E2-AF07-0B1E2037CD9A}" type="presOf" srcId="{4ACC2367-14CC-4F0E-92C3-B9E878D86758}" destId="{31421F1A-E42D-4CD0-A339-450157DB7451}" srcOrd="0" destOrd="0" presId="urn:microsoft.com/office/officeart/2005/8/layout/funnel1"/>
    <dgm:cxn modelId="{98CD6B09-C9D2-4879-AC21-CA4BD43D2C8D}" srcId="{16093663-AF90-4FC9-A1D4-38D46AC656F1}" destId="{4ACC2367-14CC-4F0E-92C3-B9E878D86758}" srcOrd="2" destOrd="0" parTransId="{8A83ADAA-10DA-433D-8718-D6FEC23FE93A}" sibTransId="{C430440F-EC9D-44FF-8C09-CBF433DA72AB}"/>
    <dgm:cxn modelId="{6EBD1ACF-3CF5-4532-A5C0-9BE0705F7A2F}" type="presOf" srcId="{EB721872-57DE-4CCA-9626-C3A3D6609995}" destId="{F0F76E19-D96D-4C73-A7C7-5AE8C09F4698}" srcOrd="0" destOrd="0" presId="urn:microsoft.com/office/officeart/2005/8/layout/funnel1"/>
    <dgm:cxn modelId="{BB1B72CD-EEFE-4298-A86F-1AEE33634D73}" type="presOf" srcId="{800367F3-1ABC-4B26-BCAF-00B0DAF3C12F}" destId="{70664419-0ECD-474B-9596-60913B2402D3}" srcOrd="0" destOrd="0" presId="urn:microsoft.com/office/officeart/2005/8/layout/funnel1"/>
    <dgm:cxn modelId="{505B73C9-0472-49CC-AA56-09BF4C2901C4}" type="presOf" srcId="{16093663-AF90-4FC9-A1D4-38D46AC656F1}" destId="{EF476543-319B-4F01-B2F5-B5802F39B8C4}" srcOrd="0" destOrd="0" presId="urn:microsoft.com/office/officeart/2005/8/layout/funnel1"/>
    <dgm:cxn modelId="{509C08A3-DB27-49E5-B5FE-4CE902B8FE70}" srcId="{16093663-AF90-4FC9-A1D4-38D46AC656F1}" destId="{7442631D-3EEA-4CA1-9A13-CDC290C2CC7C}" srcOrd="0" destOrd="0" parTransId="{57F99D1F-EDB2-46B8-AFC9-FCEDDFACBF7E}" sibTransId="{7DD95CB9-296F-445A-9876-CDAA15E3534A}"/>
    <dgm:cxn modelId="{8A93E031-6E49-4E57-8503-63F606EE46A3}" type="presOf" srcId="{7442631D-3EEA-4CA1-9A13-CDC290C2CC7C}" destId="{7606B936-DB8E-4DA1-A70F-F25E0D2859BD}" srcOrd="0" destOrd="0" presId="urn:microsoft.com/office/officeart/2005/8/layout/funnel1"/>
    <dgm:cxn modelId="{E3749A47-A01C-40BE-B706-B5DA6FC03D14}" type="presParOf" srcId="{EF476543-319B-4F01-B2F5-B5802F39B8C4}" destId="{70BA981D-6AA2-4917-B4A9-2E13A3CC31B3}" srcOrd="0" destOrd="0" presId="urn:microsoft.com/office/officeart/2005/8/layout/funnel1"/>
    <dgm:cxn modelId="{911FB3A0-1009-4810-A5DA-CC449A2E1E55}" type="presParOf" srcId="{EF476543-319B-4F01-B2F5-B5802F39B8C4}" destId="{B38E6479-CE6A-4726-A960-C6691A8E59A5}" srcOrd="1" destOrd="0" presId="urn:microsoft.com/office/officeart/2005/8/layout/funnel1"/>
    <dgm:cxn modelId="{9146DE1C-237C-413C-82EE-707CD1AE325C}" type="presParOf" srcId="{EF476543-319B-4F01-B2F5-B5802F39B8C4}" destId="{70664419-0ECD-474B-9596-60913B2402D3}" srcOrd="2" destOrd="0" presId="urn:microsoft.com/office/officeart/2005/8/layout/funnel1"/>
    <dgm:cxn modelId="{D76C9351-4A11-4A1E-BCAA-C427184345AB}" type="presParOf" srcId="{EF476543-319B-4F01-B2F5-B5802F39B8C4}" destId="{31421F1A-E42D-4CD0-A339-450157DB7451}" srcOrd="3" destOrd="0" presId="urn:microsoft.com/office/officeart/2005/8/layout/funnel1"/>
    <dgm:cxn modelId="{54ADBD8A-63C2-4208-9F4C-824C36FF053C}" type="presParOf" srcId="{EF476543-319B-4F01-B2F5-B5802F39B8C4}" destId="{F0F76E19-D96D-4C73-A7C7-5AE8C09F4698}" srcOrd="4" destOrd="0" presId="urn:microsoft.com/office/officeart/2005/8/layout/funnel1"/>
    <dgm:cxn modelId="{6F38F56E-5406-4A1D-A0D6-208E2A54BF1D}" type="presParOf" srcId="{EF476543-319B-4F01-B2F5-B5802F39B8C4}" destId="{7606B936-DB8E-4DA1-A70F-F25E0D2859BD}" srcOrd="5" destOrd="0" presId="urn:microsoft.com/office/officeart/2005/8/layout/funnel1"/>
    <dgm:cxn modelId="{7122E98E-CF59-448C-8AF8-A1675E85FD90}" type="presParOf" srcId="{EF476543-319B-4F01-B2F5-B5802F39B8C4}" destId="{791B0ED0-C493-4C2A-AB6B-F0F8873E8F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A981D-6AA2-4917-B4A9-2E13A3CC31B3}">
      <dsp:nvSpPr>
        <dsp:cNvPr id="0" name=""/>
        <dsp:cNvSpPr/>
      </dsp:nvSpPr>
      <dsp:spPr>
        <a:xfrm>
          <a:off x="1839756" y="43613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E6479-CE6A-4726-A960-C6691A8E59A5}">
      <dsp:nvSpPr>
        <dsp:cNvPr id="0" name=""/>
        <dsp:cNvSpPr/>
      </dsp:nvSpPr>
      <dsp:spPr>
        <a:xfrm>
          <a:off x="5787965" y="2304317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64419-0ECD-474B-9596-60913B2402D3}">
      <dsp:nvSpPr>
        <dsp:cNvPr id="0" name=""/>
        <dsp:cNvSpPr/>
      </dsp:nvSpPr>
      <dsp:spPr>
        <a:xfrm>
          <a:off x="3908132" y="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kern="1200" dirty="0"/>
        </a:p>
      </dsp:txBody>
      <dsp:txXfrm>
        <a:off x="3908132" y="0"/>
        <a:ext cx="4064000" cy="1016000"/>
      </dsp:txXfrm>
    </dsp:sp>
    <dsp:sp modelId="{31421F1A-E42D-4CD0-A339-450157DB7451}">
      <dsp:nvSpPr>
        <dsp:cNvPr id="0" name=""/>
        <dsp:cNvSpPr/>
      </dsp:nvSpPr>
      <dsp:spPr>
        <a:xfrm>
          <a:off x="5234095" y="0"/>
          <a:ext cx="1108984" cy="875050"/>
        </a:xfrm>
        <a:prstGeom prst="ellipse">
          <a:avLst/>
        </a:prstGeom>
        <a:solidFill>
          <a:schemeClr val="bg1"/>
        </a:solid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>
              <a:solidFill>
                <a:schemeClr val="tx1"/>
              </a:solidFill>
            </a:rPr>
            <a:t>3</a:t>
          </a:r>
          <a:endParaRPr lang="pt-BR" sz="3900" kern="1200" dirty="0">
            <a:solidFill>
              <a:schemeClr val="tx1"/>
            </a:solidFill>
          </a:endParaRPr>
        </a:p>
      </dsp:txBody>
      <dsp:txXfrm>
        <a:off x="5396502" y="128148"/>
        <a:ext cx="784170" cy="618754"/>
      </dsp:txXfrm>
    </dsp:sp>
    <dsp:sp modelId="{F0F76E19-D96D-4C73-A7C7-5AE8C09F4698}">
      <dsp:nvSpPr>
        <dsp:cNvPr id="0" name=""/>
        <dsp:cNvSpPr/>
      </dsp:nvSpPr>
      <dsp:spPr>
        <a:xfrm>
          <a:off x="5671588" y="1042043"/>
          <a:ext cx="1087114" cy="1082192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6</a:t>
          </a:r>
          <a:endParaRPr lang="pt-BR" sz="3900" kern="1200" dirty="0"/>
        </a:p>
      </dsp:txBody>
      <dsp:txXfrm>
        <a:off x="5830792" y="1200526"/>
        <a:ext cx="768706" cy="765226"/>
      </dsp:txXfrm>
    </dsp:sp>
    <dsp:sp modelId="{7606B936-DB8E-4DA1-A70F-F25E0D2859BD}">
      <dsp:nvSpPr>
        <dsp:cNvPr id="0" name=""/>
        <dsp:cNvSpPr/>
      </dsp:nvSpPr>
      <dsp:spPr>
        <a:xfrm>
          <a:off x="5826994" y="289366"/>
          <a:ext cx="869365" cy="1010274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dirty="0" smtClean="0"/>
            <a:t>4</a:t>
          </a:r>
          <a:endParaRPr lang="pt-BR" sz="3900" kern="1200" dirty="0"/>
        </a:p>
      </dsp:txBody>
      <dsp:txXfrm>
        <a:off x="5954310" y="437317"/>
        <a:ext cx="614733" cy="714372"/>
      </dsp:txXfrm>
    </dsp:sp>
    <dsp:sp modelId="{791B0ED0-C493-4C2A-AB6B-F0F8873E8F0F}">
      <dsp:nvSpPr>
        <dsp:cNvPr id="0" name=""/>
        <dsp:cNvSpPr/>
      </dsp:nvSpPr>
      <dsp:spPr>
        <a:xfrm>
          <a:off x="4874026" y="0"/>
          <a:ext cx="2854045" cy="1891905"/>
        </a:xfrm>
        <a:prstGeom prst="funnel">
          <a:avLst/>
        </a:prstGeom>
        <a:solidFill>
          <a:srgbClr val="FFC000">
            <a:alpha val="40000"/>
          </a:srgb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4582" y="3165230"/>
            <a:ext cx="7638950" cy="28119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sz="2800" dirty="0" smtClean="0">
                <a:solidFill>
                  <a:schemeClr val="tx1"/>
                </a:solidFill>
              </a:rPr>
              <a:t>	</a:t>
            </a:r>
            <a:r>
              <a:rPr lang="pt-BR" sz="2700" dirty="0" smtClean="0">
                <a:solidFill>
                  <a:schemeClr val="tx1"/>
                </a:solidFill>
              </a:rPr>
              <a:t>A </a:t>
            </a:r>
            <a:r>
              <a:rPr lang="pt-BR" sz="2700" b="1" dirty="0" smtClean="0">
                <a:solidFill>
                  <a:schemeClr val="tx1"/>
                </a:solidFill>
              </a:rPr>
              <a:t>Pechprojetos</a:t>
            </a:r>
            <a:r>
              <a:rPr lang="pt-BR" sz="2700" dirty="0" smtClean="0">
                <a:solidFill>
                  <a:schemeClr val="tx1"/>
                </a:solidFill>
              </a:rPr>
              <a:t>/</a:t>
            </a:r>
            <a:r>
              <a:rPr lang="pt-BR" sz="2700" b="1" dirty="0" smtClean="0">
                <a:solidFill>
                  <a:schemeClr val="tx1"/>
                </a:solidFill>
              </a:rPr>
              <a:t>SafeIn </a:t>
            </a:r>
            <a:r>
              <a:rPr lang="pt-BR" sz="2700" dirty="0" smtClean="0">
                <a:solidFill>
                  <a:schemeClr val="tx1"/>
                </a:solidFill>
              </a:rPr>
              <a:t>trabalham para dar suporte </a:t>
            </a:r>
            <a:r>
              <a:rPr lang="pt-BR" sz="2700" dirty="0">
                <a:solidFill>
                  <a:schemeClr val="tx1"/>
                </a:solidFill>
              </a:rPr>
              <a:t>à</a:t>
            </a:r>
            <a:r>
              <a:rPr lang="pt-BR" sz="2700" dirty="0" smtClean="0">
                <a:solidFill>
                  <a:schemeClr val="tx1"/>
                </a:solidFill>
              </a:rPr>
              <a:t>s empresas em seus problemas de engenharia de projeto, segurança de processo e produção</a:t>
            </a:r>
            <a:r>
              <a:rPr lang="pt-BR" sz="2700" dirty="0">
                <a:solidFill>
                  <a:schemeClr val="tx1"/>
                </a:solidFill>
              </a:rPr>
              <a:t>.</a:t>
            </a:r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057" y="0"/>
            <a:ext cx="4693457" cy="1739533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941933" y="1482167"/>
            <a:ext cx="3118339" cy="13782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Apresentação</a:t>
            </a:r>
            <a:endParaRPr lang="pt-BR" sz="3600" b="1" dirty="0">
              <a:solidFill>
                <a:schemeClr val="tx1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08" y="-25757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4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dirty="0" smtClean="0">
                <a:solidFill>
                  <a:schemeClr val="tx1"/>
                </a:solidFill>
              </a:rPr>
              <a:t>As empresas querem executar os projetos, mas tem dificuldade em priorizá-los e executá-los. Nós temos a tecnologia para realizar esta priorização/execução com eficiência, agilidade e envolvimento. 								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569705017"/>
              </p:ext>
            </p:extLst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2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 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dirty="0" smtClean="0">
                <a:solidFill>
                  <a:schemeClr val="tx1"/>
                </a:solidFill>
              </a:rPr>
              <a:t>Gerenciamos os projetos desde a sua origem até o seu fechamento. 						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3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 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b="1" dirty="0" smtClean="0">
                <a:solidFill>
                  <a:schemeClr val="tx1"/>
                </a:solidFill>
              </a:rPr>
              <a:t>Lista de entrada:</a:t>
            </a:r>
            <a:br>
              <a:rPr lang="pt-BR" sz="2400" b="1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&gt;&gt;Análise das contribuições dos funcionários</a:t>
            </a:r>
            <a:br>
              <a:rPr lang="pt-BR" sz="2400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&gt;&gt;Priorização dos projetos em conjunto com produção,      	manutenção e projetos.</a:t>
            </a:r>
            <a:br>
              <a:rPr lang="pt-BR" sz="2400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						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1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 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b="1" dirty="0" smtClean="0">
                <a:solidFill>
                  <a:schemeClr val="tx1"/>
                </a:solidFill>
              </a:rPr>
              <a:t>Lista Branca:</a:t>
            </a:r>
            <a:br>
              <a:rPr lang="pt-BR" sz="2400" b="1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&gt;&gt;Definição dos projetos a serem executados em conjunto com produção, manutenção e projetos baseado no foco da empresa.</a:t>
            </a:r>
            <a:br>
              <a:rPr lang="pt-BR" sz="2400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						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7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 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b="1" dirty="0" smtClean="0">
                <a:solidFill>
                  <a:schemeClr val="tx1"/>
                </a:solidFill>
              </a:rPr>
              <a:t>Lista laranja:</a:t>
            </a:r>
            <a:br>
              <a:rPr lang="pt-BR" sz="2400" b="1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&gt;&gt;Acompanhamento do andamento de conceituais, básica e detalhe dos projetos em execução de projeto. Verificação de cronograma, qualidade e orçamento.						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3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 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b="1" dirty="0" smtClean="0">
                <a:solidFill>
                  <a:schemeClr val="tx1"/>
                </a:solidFill>
              </a:rPr>
              <a:t>Lista Amarela:</a:t>
            </a:r>
            <a:br>
              <a:rPr lang="pt-BR" sz="2400" b="1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&gt;&gt;Acompanhamento do andamento dos projetos em execução no campo. Verificação de segurança, cronograma, qualidade e orçamento					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4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 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b="1" dirty="0" smtClean="0">
                <a:solidFill>
                  <a:schemeClr val="tx1"/>
                </a:solidFill>
              </a:rPr>
              <a:t>Lista Verde:</a:t>
            </a:r>
            <a:br>
              <a:rPr lang="pt-BR" sz="2400" b="1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&gt;&gt;Acompanhamento do fechamento dos projetos. Verificação de documentação e KPI’S de efetividade do projeto. 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7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8142" y="2672862"/>
            <a:ext cx="9224433" cy="3219802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pt-BR" sz="3200" b="1" dirty="0" smtClean="0">
                <a:solidFill>
                  <a:schemeClr val="tx1"/>
                </a:solidFill>
              </a:rPr>
              <a:t>Improving Plant </a:t>
            </a:r>
            <a:r>
              <a:rPr lang="pt-BR" sz="3200" dirty="0" smtClean="0">
                <a:solidFill>
                  <a:schemeClr val="tx1"/>
                </a:solidFill>
              </a:rPr>
              <a:t>										</a:t>
            </a:r>
            <a:br>
              <a:rPr lang="pt-BR" sz="3200" dirty="0" smtClean="0">
                <a:solidFill>
                  <a:schemeClr val="tx1"/>
                </a:solidFill>
              </a:rPr>
            </a:br>
            <a:r>
              <a:rPr lang="pt-BR" sz="3200" dirty="0" smtClean="0">
                <a:solidFill>
                  <a:schemeClr val="tx1"/>
                </a:solidFill>
              </a:rPr>
              <a:t>	</a:t>
            </a:r>
            <a:r>
              <a:rPr lang="pt-BR" sz="2400" b="1" dirty="0" smtClean="0">
                <a:solidFill>
                  <a:schemeClr val="tx1"/>
                </a:solidFill>
              </a:rPr>
              <a:t>Reunião mensal de projeto:</a:t>
            </a:r>
            <a:br>
              <a:rPr lang="pt-BR" sz="2400" b="1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&gt;&gt;Atualização do gerenciamento da situação dos projetos na lista de entrada, branca, laranja, amarela e verde. </a:t>
            </a:r>
            <a:br>
              <a:rPr lang="pt-BR" sz="2400" dirty="0" smtClean="0">
                <a:solidFill>
                  <a:schemeClr val="tx1"/>
                </a:solidFill>
              </a:rPr>
            </a:br>
            <a:r>
              <a:rPr lang="pt-BR" sz="2400" dirty="0" smtClean="0">
                <a:solidFill>
                  <a:schemeClr val="tx1"/>
                </a:solidFill>
              </a:rPr>
              <a:t>&gt;&gt;Verificação dos KPI’S do sistema de melhoria </a:t>
            </a:r>
            <a:r>
              <a:rPr lang="pt-BR" sz="2400" dirty="0" smtClean="0">
                <a:solidFill>
                  <a:schemeClr val="tx1"/>
                </a:solidFill>
              </a:rPr>
              <a:t>específica&gt;Improving Plant</a:t>
            </a:r>
            <a:r>
              <a:rPr lang="pt-BR" sz="2400" dirty="0" smtClean="0">
                <a:solidFill>
                  <a:schemeClr val="tx1"/>
                </a:solidFill>
              </a:rPr>
              <a:t>							</a:t>
            </a:r>
            <a:endParaRPr lang="pt-BR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/>
          </p:nvPr>
        </p:nvGraphicFramePr>
        <p:xfrm>
          <a:off x="4587387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358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09" y="0"/>
            <a:ext cx="4466549" cy="1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3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5467432" y="2297024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000" b="1" dirty="0"/>
              <a:t>Fernando Jorge Bozzetto</a:t>
            </a:r>
          </a:p>
          <a:p>
            <a:endParaRPr lang="pt-BR" dirty="0"/>
          </a:p>
          <a:p>
            <a:r>
              <a:rPr lang="pt-BR" dirty="0"/>
              <a:t>Especialista em Segurança de Processo</a:t>
            </a:r>
          </a:p>
          <a:p>
            <a:endParaRPr lang="pt-BR" dirty="0" smtClean="0"/>
          </a:p>
          <a:p>
            <a:r>
              <a:rPr lang="pt-BR" dirty="0" smtClean="0"/>
              <a:t>Porto Alegre - RS</a:t>
            </a:r>
            <a:endParaRPr lang="pt-BR" dirty="0"/>
          </a:p>
          <a:p>
            <a:endParaRPr lang="pt-BR" dirty="0"/>
          </a:p>
          <a:p>
            <a:r>
              <a:rPr lang="pt-BR" dirty="0" smtClean="0"/>
              <a:t>Tel.: (51) 98012-2557</a:t>
            </a:r>
            <a:endParaRPr lang="pt-BR" dirty="0"/>
          </a:p>
          <a:p>
            <a:endParaRPr lang="pt-BR" dirty="0"/>
          </a:p>
          <a:p>
            <a:r>
              <a:rPr lang="pt-BR" dirty="0" smtClean="0"/>
              <a:t>E-mail: </a:t>
            </a:r>
            <a:r>
              <a:rPr lang="pt-BR" i="1" dirty="0" smtClean="0"/>
              <a:t>fernandobozzetto@gmail.com</a:t>
            </a:r>
          </a:p>
          <a:p>
            <a:endParaRPr lang="pt-BR" dirty="0"/>
          </a:p>
          <a:p>
            <a:r>
              <a:rPr lang="pt-BR" dirty="0" smtClean="0"/>
              <a:t>http://</a:t>
            </a:r>
            <a:r>
              <a:rPr lang="pt-BR" dirty="0"/>
              <a:t>safeinsegurançadeprocesso.com.br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057" y="0"/>
            <a:ext cx="4693457" cy="17395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08" y="0"/>
            <a:ext cx="4466549" cy="1739533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32338" y="2297024"/>
            <a:ext cx="458372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Claudio Alves Pech </a:t>
            </a:r>
          </a:p>
          <a:p>
            <a:endParaRPr lang="pt-BR" dirty="0"/>
          </a:p>
          <a:p>
            <a:r>
              <a:rPr lang="pt-BR" dirty="0" smtClean="0"/>
              <a:t>Diretor </a:t>
            </a:r>
            <a:r>
              <a:rPr lang="pt-BR" dirty="0"/>
              <a:t>Técnico | Comercial</a:t>
            </a:r>
          </a:p>
          <a:p>
            <a:endParaRPr lang="pt-BR" dirty="0" smtClean="0"/>
          </a:p>
          <a:p>
            <a:r>
              <a:rPr lang="pt-BR" dirty="0" smtClean="0"/>
              <a:t>Sapucaia </a:t>
            </a:r>
            <a:r>
              <a:rPr lang="pt-BR" dirty="0"/>
              <a:t>- </a:t>
            </a:r>
            <a:r>
              <a:rPr lang="pt-BR" dirty="0" smtClean="0"/>
              <a:t>RS</a:t>
            </a:r>
            <a:endParaRPr lang="pt-BR" dirty="0"/>
          </a:p>
          <a:p>
            <a:endParaRPr lang="pt-BR" dirty="0"/>
          </a:p>
          <a:p>
            <a:r>
              <a:rPr lang="pt-BR" dirty="0"/>
              <a:t>Tel</a:t>
            </a:r>
            <a:r>
              <a:rPr lang="pt-BR" dirty="0" smtClean="0"/>
              <a:t>.: </a:t>
            </a:r>
            <a:r>
              <a:rPr lang="pt-BR" dirty="0"/>
              <a:t>(51) </a:t>
            </a:r>
            <a:r>
              <a:rPr lang="pt-BR" dirty="0" smtClean="0"/>
              <a:t>99907-8151 </a:t>
            </a:r>
            <a:r>
              <a:rPr lang="pt-BR" dirty="0"/>
              <a:t>|</a:t>
            </a:r>
            <a:r>
              <a:rPr lang="pt-BR" dirty="0" smtClean="0"/>
              <a:t> 98034-3880</a:t>
            </a:r>
          </a:p>
          <a:p>
            <a:endParaRPr lang="pt-BR" dirty="0" smtClean="0"/>
          </a:p>
          <a:p>
            <a:r>
              <a:rPr lang="pt-BR" dirty="0" smtClean="0"/>
              <a:t>E-mail</a:t>
            </a:r>
            <a:r>
              <a:rPr lang="pt-BR" dirty="0"/>
              <a:t>: </a:t>
            </a:r>
            <a:r>
              <a:rPr lang="pt-BR" i="1" dirty="0" smtClean="0"/>
              <a:t>claudio@pechprojetos.com.br</a:t>
            </a:r>
          </a:p>
          <a:p>
            <a:endParaRPr lang="pt-BR" i="1" dirty="0"/>
          </a:p>
          <a:p>
            <a:r>
              <a:rPr lang="pt-BR" i="1" dirty="0"/>
              <a:t>http://www.pechprojetos.com.br/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592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1630</TotalTime>
  <Words>90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Facetado</vt:lpstr>
      <vt:lpstr> A Pechprojetos/SafeIn trabalham para dar suporte às empresas em seus problemas de engenharia de projeto, segurança de processo e produção.</vt:lpstr>
      <vt:lpstr>Improving Plant            As empresas querem executar os projetos, mas tem dificuldade em priorizá-los e executá-los. Nós temos a tecnologia para realizar esta priorização/execução com eficiência, agilidade e envolvimento.                </vt:lpstr>
      <vt:lpstr>Improving Plant             Gerenciamos os projetos desde a sua origem até o seu fechamento.              </vt:lpstr>
      <vt:lpstr>Improving Plant             Lista de entrada: &gt;&gt;Análise das contribuições dos funcionários &gt;&gt;Priorização dos projetos em conjunto com produção,       manutenção e projetos.              </vt:lpstr>
      <vt:lpstr>Improving Plant             Lista Branca: &gt;&gt;Definição dos projetos a serem executados em conjunto com produção, manutenção e projetos baseado no foco da empresa.              </vt:lpstr>
      <vt:lpstr>Improving Plant             Lista laranja: &gt;&gt;Acompanhamento do andamento de conceituais, básica e detalhe dos projetos em execução de projeto. Verificação de cronograma, qualidade e orçamento.             </vt:lpstr>
      <vt:lpstr>Improving Plant             Lista Amarela: &gt;&gt;Acompanhamento do andamento dos projetos em execução no campo. Verificação de segurança, cronograma, qualidade e orçamento            </vt:lpstr>
      <vt:lpstr>Improving Plant             Lista Verde: &gt;&gt;Acompanhamento do fechamento dos projetos. Verificação de documentação e KPI’S de efetividade do projeto.        </vt:lpstr>
      <vt:lpstr>Improving Plant             Reunião mensal de projeto: &gt;&gt;Atualização do gerenciamento da situação dos projetos na lista de entrada, branca, laranja, amarela e verde.  &gt;&gt;Verificação dos KPI’S do sistema de melhoria específica&gt;Improving Plant      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Fernando Jorge Bozzetto</dc:creator>
  <cp:lastModifiedBy>Fernando Jorge Bozzetto</cp:lastModifiedBy>
  <cp:revision>93</cp:revision>
  <dcterms:created xsi:type="dcterms:W3CDTF">2013-11-08T17:21:17Z</dcterms:created>
  <dcterms:modified xsi:type="dcterms:W3CDTF">2019-04-19T22:37:57Z</dcterms:modified>
</cp:coreProperties>
</file>